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4023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7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0" d="100"/>
          <a:sy n="20" d="100"/>
        </p:scale>
        <p:origin x="2724" y="72"/>
      </p:cViewPr>
      <p:guideLst>
        <p:guide orient="horz" pos="1267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584530"/>
            <a:ext cx="27980640" cy="14007253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1131956"/>
            <a:ext cx="24688800" cy="9713804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4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2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142067"/>
            <a:ext cx="7098030" cy="340961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142067"/>
            <a:ext cx="20882610" cy="3409611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3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5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030472"/>
            <a:ext cx="28392120" cy="1673605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6924858"/>
            <a:ext cx="28392120" cy="88010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3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0710333"/>
            <a:ext cx="13990320" cy="255278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0710333"/>
            <a:ext cx="13990320" cy="255278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8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42076"/>
            <a:ext cx="28392120" cy="77766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9862823"/>
            <a:ext cx="13926024" cy="483361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4696440"/>
            <a:ext cx="13926024" cy="21616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9862823"/>
            <a:ext cx="13994608" cy="483361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4696440"/>
            <a:ext cx="13994608" cy="21616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7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7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2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682240"/>
            <a:ext cx="10617041" cy="938784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792902"/>
            <a:ext cx="16664940" cy="28591933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2070080"/>
            <a:ext cx="10617041" cy="22361316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6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682240"/>
            <a:ext cx="10617041" cy="938784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792902"/>
            <a:ext cx="16664940" cy="28591933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2070080"/>
            <a:ext cx="10617041" cy="22361316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1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142076"/>
            <a:ext cx="28392120" cy="7776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0710333"/>
            <a:ext cx="28392120" cy="2552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7290595"/>
            <a:ext cx="74066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7290595"/>
            <a:ext cx="111099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7290595"/>
            <a:ext cx="74066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2628" y="10897873"/>
            <a:ext cx="27980640" cy="487552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1684" y="22129621"/>
            <a:ext cx="24688800" cy="1059687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55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NRAO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Angelique Babson</dc:creator>
  <cp:lastModifiedBy>Lyndele von Schill</cp:lastModifiedBy>
  <cp:revision>2</cp:revision>
  <dcterms:created xsi:type="dcterms:W3CDTF">2016-11-28T13:16:23Z</dcterms:created>
  <dcterms:modified xsi:type="dcterms:W3CDTF">2016-11-28T18:13:38Z</dcterms:modified>
</cp:coreProperties>
</file>